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1" r:id="rId18"/>
    <p:sldId id="294" r:id="rId19"/>
    <p:sldId id="289" r:id="rId20"/>
    <p:sldId id="288" r:id="rId21"/>
    <p:sldId id="298" r:id="rId22"/>
    <p:sldId id="286" r:id="rId23"/>
    <p:sldId id="350" r:id="rId24"/>
    <p:sldId id="358" r:id="rId25"/>
    <p:sldId id="305" r:id="rId26"/>
    <p:sldId id="356" r:id="rId27"/>
    <p:sldId id="351" r:id="rId28"/>
    <p:sldId id="297" r:id="rId29"/>
    <p:sldId id="332" r:id="rId30"/>
    <p:sldId id="306" r:id="rId31"/>
    <p:sldId id="299" r:id="rId32"/>
    <p:sldId id="300" r:id="rId33"/>
    <p:sldId id="301" r:id="rId34"/>
    <p:sldId id="307" r:id="rId35"/>
    <p:sldId id="346" r:id="rId36"/>
    <p:sldId id="347" r:id="rId37"/>
    <p:sldId id="348" r:id="rId38"/>
    <p:sldId id="308" r:id="rId39"/>
    <p:sldId id="309" r:id="rId40"/>
    <p:sldId id="344" r:id="rId41"/>
    <p:sldId id="343" r:id="rId42"/>
    <p:sldId id="302" r:id="rId43"/>
    <p:sldId id="342" r:id="rId44"/>
    <p:sldId id="303" r:id="rId45"/>
    <p:sldId id="359" r:id="rId46"/>
    <p:sldId id="314" r:id="rId47"/>
    <p:sldId id="312" r:id="rId48"/>
    <p:sldId id="339" r:id="rId49"/>
    <p:sldId id="316" r:id="rId50"/>
    <p:sldId id="321" r:id="rId51"/>
    <p:sldId id="325" r:id="rId52"/>
    <p:sldId id="319" r:id="rId53"/>
    <p:sldId id="326" r:id="rId54"/>
    <p:sldId id="327" r:id="rId55"/>
    <p:sldId id="349" r:id="rId56"/>
    <p:sldId id="353" r:id="rId57"/>
    <p:sldId id="354" r:id="rId58"/>
    <p:sldId id="355" r:id="rId59"/>
    <p:sldId id="34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120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19-Nov-18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19-Nov-18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19-Nov-18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19-Nov-18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19-Nov-18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19-Nov-18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19-Nov-18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19-Nov-18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19-Nov-18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deployable as </a:t>
            </a:r>
            <a:r>
              <a:rPr lang="en-US" sz="2400" b="1" dirty="0"/>
              <a:t>on-premise </a:t>
            </a:r>
            <a:r>
              <a:rPr lang="en-US" sz="2400" dirty="0"/>
              <a:t>too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code / services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Redis, Memcached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How to Get/Pass a </a:t>
            </a:r>
            <a:r>
              <a:rPr lang="en-US" dirty="0" err="1"/>
              <a:t>TenantId</a:t>
            </a:r>
            <a:r>
              <a:rPr lang="en-US" dirty="0"/>
              <a:t>?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Modular &amp; Layered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Free &amp;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6BD03-4CAC-462A-AB63-BBC71FE8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480" y="226864"/>
            <a:ext cx="8532277" cy="57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Determine the current tenant from the current HTTP request</a:t>
            </a:r>
          </a:p>
          <a:p>
            <a:r>
              <a:rPr lang="en-US" dirty="0"/>
              <a:t>Use ambient context pattern to set, change and get the current tenant</a:t>
            </a:r>
          </a:p>
          <a:p>
            <a:r>
              <a:rPr lang="en-US" dirty="0"/>
              <a:t>Create an ASP.NET Core middleware to set Tenant Id before any action execution</a:t>
            </a:r>
          </a:p>
          <a:p>
            <a:r>
              <a:rPr lang="en-US" dirty="0"/>
              <a:t>Explicitly set current tenant in a background job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702585" y="154305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DbContextOptions</a:t>
            </a:r>
            <a:r>
              <a:rPr lang="en-US" sz="2000" dirty="0"/>
              <a:t>&lt;</a:t>
            </a:r>
            <a:r>
              <a:rPr lang="en-US" sz="2000" dirty="0" err="1"/>
              <a:t>MyDbContext</a:t>
            </a:r>
            <a:r>
              <a:rPr lang="en-US" sz="2000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5EEE-CEE1-47C6-BFEB-70A7E621F8CB}"/>
              </a:ext>
            </a:extLst>
          </p:cNvPr>
          <p:cNvSpPr/>
          <p:nvPr/>
        </p:nvSpPr>
        <p:spPr>
          <a:xfrm>
            <a:off x="3564757" y="3348973"/>
            <a:ext cx="2004969" cy="700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Ambient Tenant Context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7F8C-822B-4DA7-A6BB-5D3661010CD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5569726" y="3699213"/>
            <a:ext cx="1333014" cy="11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DA3E83-607D-4D61-A36A-73710B6A7387}"/>
              </a:ext>
            </a:extLst>
          </p:cNvPr>
          <p:cNvSpPr txBox="1"/>
          <p:nvPr/>
        </p:nvSpPr>
        <p:spPr>
          <a:xfrm>
            <a:off x="5569726" y="3247009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TenantId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</a:t>
            </a:r>
          </a:p>
          <a:p>
            <a:r>
              <a:rPr lang="en-US" sz="2400" dirty="0"/>
              <a:t>Deployment &amp; database options</a:t>
            </a:r>
          </a:p>
          <a:p>
            <a:r>
              <a:rPr lang="en-US" sz="2400" dirty="0"/>
              <a:t>How to determine &amp; change the current tenant</a:t>
            </a:r>
          </a:p>
          <a:p>
            <a:r>
              <a:rPr lang="en-US" sz="2400" dirty="0"/>
              <a:t>Implementing database &amp; data isolation</a:t>
            </a:r>
          </a:p>
          <a:p>
            <a:r>
              <a:rPr lang="en-US" sz="2400" dirty="0"/>
              <a:t>Temporarily enable/disable multi-tenancy</a:t>
            </a:r>
          </a:p>
          <a:p>
            <a:r>
              <a:rPr lang="en-US" sz="2400" dirty="0"/>
              <a:t>Handling database migrations</a:t>
            </a:r>
          </a:p>
          <a:p>
            <a:r>
              <a:rPr lang="en-US" sz="2400" dirty="0"/>
              <a:t>SaaS features and declarative feature check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endParaRPr lang="en-US" dirty="0"/>
          </a:p>
          <a:p>
            <a:pPr lvl="1"/>
            <a:r>
              <a:rPr lang="en-US" b="1" dirty="0"/>
              <a:t>ORM Independent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endParaRPr lang="en-US" dirty="0"/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endParaRPr lang="en-US" dirty="0"/>
          </a:p>
          <a:p>
            <a:pPr lvl="1"/>
            <a:r>
              <a:rPr lang="en-US" dirty="0"/>
              <a:t>Open to leak (Repository developer may forget it)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Row Level Security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</a:t>
            </a:r>
          </a:p>
          <a:p>
            <a:pPr lvl="1"/>
            <a:r>
              <a:rPr lang="en-US" dirty="0"/>
              <a:t>Pros: Completely integrated to DBMS, </a:t>
            </a:r>
            <a:r>
              <a:rPr lang="en-US" b="1" dirty="0"/>
              <a:t>works for everything</a:t>
            </a:r>
            <a:endParaRPr lang="en-US" dirty="0"/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implement, specific to DBMS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endParaRPr lang="en-US" dirty="0"/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</a:t>
            </a:r>
          </a:p>
          <a:p>
            <a:r>
              <a:rPr lang="en-US" dirty="0"/>
              <a:t>Best practice to set Tenant Id for new entities: Set on constructor</a:t>
            </a:r>
          </a:p>
          <a:p>
            <a:r>
              <a:rPr lang="en-US" dirty="0"/>
              <a:t>Safe way to update an existing entity: Query first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</a:t>
            </a:r>
          </a:p>
          <a:p>
            <a:r>
              <a:rPr lang="en-US" dirty="0"/>
              <a:t>Can be implemented using ambient context pattern</a:t>
            </a:r>
          </a:p>
          <a:p>
            <a:r>
              <a:rPr lang="en-US" dirty="0"/>
              <a:t>Problem: Not easy for multi-database scenario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</a:t>
            </a:r>
          </a:p>
          <a:p>
            <a:pPr lvl="1"/>
            <a:r>
              <a:rPr lang="en-US" dirty="0"/>
              <a:t>Pros: Easy to implement. All tenants are in the same version</a:t>
            </a:r>
          </a:p>
          <a:p>
            <a:pPr lvl="1"/>
            <a:r>
              <a:rPr lang="en-US" dirty="0"/>
              <a:t>Cons: May get too long time for big number of tenants and data. All tenants wait for all upgrade progress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</a:t>
            </a:r>
          </a:p>
          <a:p>
            <a:pPr lvl="1"/>
            <a:r>
              <a:rPr lang="en-US" dirty="0"/>
              <a:t>Pros: Upgrading is distributed to time. A tenant does not wait for another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</a:t>
            </a:r>
          </a:p>
          <a:p>
            <a:pPr lvl="1"/>
            <a:r>
              <a:rPr lang="en-US" dirty="0"/>
              <a:t>Upgrading may be scheduled for every individual tenant and they can be informed</a:t>
            </a:r>
          </a:p>
          <a:p>
            <a:pPr lvl="1"/>
            <a:r>
              <a:rPr lang="en-US" dirty="0"/>
              <a:t>Allows us to perform A/B tests and previews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</a:t>
            </a:r>
          </a:p>
          <a:p>
            <a:pPr lvl="1"/>
            <a:r>
              <a:rPr lang="en-US" dirty="0"/>
              <a:t>Harder to implement, maintain and monitor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endParaRPr lang="en-US" dirty="0"/>
          </a:p>
          <a:p>
            <a:r>
              <a:rPr lang="en-US" b="1" dirty="0"/>
              <a:t>Subscribe</a:t>
            </a:r>
            <a:r>
              <a:rPr lang="en-US" dirty="0"/>
              <a:t> packages by tenants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</a:t>
            </a:r>
          </a:p>
          <a:p>
            <a:pPr lvl="1"/>
            <a:r>
              <a:rPr lang="en-US" dirty="0"/>
              <a:t>Limited to Controller actions</a:t>
            </a:r>
          </a:p>
          <a:p>
            <a:r>
              <a:rPr lang="en-US" dirty="0"/>
              <a:t>Method Interception using dynamic proxying (interception)</a:t>
            </a:r>
          </a:p>
          <a:p>
            <a:pPr lvl="1"/>
            <a:r>
              <a:rPr lang="en-US" dirty="0"/>
              <a:t>Works everywhere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What is SaaS &amp; Multi-Tenancy? Tenant </a:t>
            </a:r>
            <a:r>
              <a:rPr lang="en-US" b="1" dirty="0" err="1"/>
              <a:t>v.s</a:t>
            </a:r>
            <a:r>
              <a:rPr lang="en-US" b="1" dirty="0"/>
              <a:t>. Host</a:t>
            </a:r>
          </a:p>
          <a:p>
            <a:pPr lvl="1"/>
            <a:r>
              <a:rPr lang="en-US" b="1" dirty="0"/>
              <a:t>Benefits: Maximum Utilization, easy to maintain</a:t>
            </a:r>
          </a:p>
          <a:p>
            <a:pPr lvl="1"/>
            <a:r>
              <a:rPr lang="en-US" b="1" dirty="0"/>
              <a:t>Difficulties: Isolation, Performance, Customization, Security, Backup (per tenant)</a:t>
            </a:r>
          </a:p>
          <a:p>
            <a:r>
              <a:rPr lang="en-US" b="1" dirty="0"/>
              <a:t>Database &amp; Deployment Options: DB per tenant, single DB, Hybrid</a:t>
            </a:r>
          </a:p>
          <a:p>
            <a:r>
              <a:rPr lang="en-US" b="1" dirty="0"/>
              <a:t>Ideal Multi-Tenant &amp; Stateless Application Design</a:t>
            </a:r>
          </a:p>
          <a:p>
            <a:r>
              <a:rPr lang="en-US" b="1" dirty="0"/>
              <a:t>Determine the current tenant</a:t>
            </a:r>
          </a:p>
          <a:p>
            <a:pPr lvl="1"/>
            <a:r>
              <a:rPr lang="en-US" b="1" dirty="0"/>
              <a:t>Sources to obtain current tenant (HTTP request)</a:t>
            </a:r>
          </a:p>
          <a:p>
            <a:pPr lvl="1"/>
            <a:r>
              <a:rPr lang="en-US" b="1" dirty="0"/>
              <a:t>Ambient context pattern &amp; </a:t>
            </a:r>
            <a:r>
              <a:rPr lang="en-US" b="1" dirty="0" err="1"/>
              <a:t>AsyncLocal</a:t>
            </a:r>
            <a:endParaRPr lang="en-US" b="1" dirty="0"/>
          </a:p>
          <a:p>
            <a:r>
              <a:rPr lang="en-US" b="1" dirty="0"/>
              <a:t>Change the current tenant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0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ASP.NET Core Multi-tenancy Middleware</a:t>
            </a:r>
          </a:p>
          <a:p>
            <a:r>
              <a:rPr lang="en-US" b="1" dirty="0"/>
              <a:t>Dynamically Select the Connection String</a:t>
            </a:r>
          </a:p>
          <a:p>
            <a:r>
              <a:rPr lang="en-US" b="1" dirty="0"/>
              <a:t>Automatically Filtering Tenant Data</a:t>
            </a:r>
          </a:p>
          <a:p>
            <a:pPr lvl="1"/>
            <a:r>
              <a:rPr lang="en-US" b="1" dirty="0"/>
              <a:t>EF Core Global Query Filters</a:t>
            </a:r>
          </a:p>
          <a:p>
            <a:pPr lvl="1"/>
            <a:r>
              <a:rPr lang="en-US" b="1" dirty="0"/>
              <a:t>SQL Server Row Level Security</a:t>
            </a:r>
          </a:p>
          <a:p>
            <a:r>
              <a:rPr lang="en-US" b="1" dirty="0"/>
              <a:t>Safe way to insert and update entities</a:t>
            </a:r>
          </a:p>
          <a:p>
            <a:r>
              <a:rPr lang="en-US" b="1" dirty="0"/>
              <a:t>Disable/Enable multi-tenancy</a:t>
            </a:r>
          </a:p>
          <a:p>
            <a:r>
              <a:rPr lang="en-US" b="1" dirty="0"/>
              <a:t>Database migrations</a:t>
            </a:r>
          </a:p>
          <a:p>
            <a:r>
              <a:rPr lang="en-US" b="1" dirty="0"/>
              <a:t>SaaS Features &amp; Dynamic Proxying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7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</a:t>
            </a:r>
            <a:r>
              <a:rPr lang="en-US" sz="3200" i="1" u="sng" dirty="0"/>
              <a:t>https://github.com/hikalkan/</a:t>
            </a:r>
            <a:br>
              <a:rPr lang="en-US" sz="3200" i="1" u="sng" dirty="0"/>
            </a:br>
            <a:r>
              <a:rPr lang="en-US" sz="3200" i="1" u="sng" dirty="0"/>
              <a:t>presentations/tree/master/2018-11-22-Multi-Tenancy</a:t>
            </a:r>
            <a:endParaRPr lang="tr-TR" sz="4400" i="1" u="sng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 / Low Costs</a:t>
            </a:r>
          </a:p>
          <a:p>
            <a:r>
              <a:rPr lang="en-US" dirty="0"/>
              <a:t>Easy to add a new client (tenant)</a:t>
            </a:r>
          </a:p>
          <a:p>
            <a:r>
              <a:rPr lang="en-US" dirty="0"/>
              <a:t>All clients use the same application &amp; version</a:t>
            </a:r>
          </a:p>
          <a:p>
            <a:pPr lvl="1"/>
            <a:r>
              <a:rPr lang="en-US" dirty="0"/>
              <a:t>Easier maintenance &amp; upgrade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48-8C2A-4873-89B2-2611B93A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756" y="1075045"/>
            <a:ext cx="4743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</a:t>
            </a:r>
          </a:p>
          <a:p>
            <a:r>
              <a:rPr lang="en-US" dirty="0"/>
              <a:t>Performance: One tenant’s heavy usage may effect the other tenants</a:t>
            </a:r>
          </a:p>
          <a:p>
            <a:r>
              <a:rPr lang="en-US" dirty="0"/>
              <a:t>Configuration &amp; customization per tenant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216F9-5244-4A3D-8D14-D877D6BE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06" y="1075045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2455</TotalTime>
  <Words>1211</Words>
  <Application>Microsoft Office PowerPoint</Application>
  <PresentationFormat>Widescreen</PresentationFormat>
  <Paragraphs>209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How to Get/Pass a TenantId?</vt:lpstr>
      <vt:lpstr>Ambient Context Pattern</vt:lpstr>
      <vt:lpstr>Implementation using AsyncLocal&lt;T&gt;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Multi-Tenancy</vt:lpstr>
      <vt:lpstr>Summary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232</cp:revision>
  <dcterms:created xsi:type="dcterms:W3CDTF">2018-04-01T17:54:56Z</dcterms:created>
  <dcterms:modified xsi:type="dcterms:W3CDTF">2018-11-19T12:33:08Z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